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+j3bwaYi80XgCkqz2/gPig==" hashData="Nu5cmn41OYa3IANFfZcMXF6yAU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F01-80E9-4A64-94EF-0463F3BDCF4E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9523-7FC0-4D1F-991A-49646513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F01-80E9-4A64-94EF-0463F3BDCF4E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9523-7FC0-4D1F-991A-49646513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F01-80E9-4A64-94EF-0463F3BDCF4E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9523-7FC0-4D1F-991A-49646513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8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F01-80E9-4A64-94EF-0463F3BDCF4E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9523-7FC0-4D1F-991A-49646513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F01-80E9-4A64-94EF-0463F3BDCF4E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9523-7FC0-4D1F-991A-49646513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3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F01-80E9-4A64-94EF-0463F3BDCF4E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9523-7FC0-4D1F-991A-49646513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8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F01-80E9-4A64-94EF-0463F3BDCF4E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9523-7FC0-4D1F-991A-49646513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F01-80E9-4A64-94EF-0463F3BDCF4E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9523-7FC0-4D1F-991A-49646513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F01-80E9-4A64-94EF-0463F3BDCF4E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9523-7FC0-4D1F-991A-49646513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F01-80E9-4A64-94EF-0463F3BDCF4E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9523-7FC0-4D1F-991A-49646513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9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F01-80E9-4A64-94EF-0463F3BDCF4E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9523-7FC0-4D1F-991A-49646513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9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EFF01-80E9-4A64-94EF-0463F3BDCF4E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9523-7FC0-4D1F-991A-496465136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8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S_CH_r1_T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014" y="556254"/>
            <a:ext cx="5775972" cy="57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47191"/>
            <a:ext cx="9144000" cy="10772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fr-CA"/>
            </a:defPPr>
            <a:lvl1pPr algn="ctr">
              <a:defRPr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微軟正黑體" panose="020B0604030504040204" pitchFamily="34" charset="-120"/>
              </a:defRPr>
            </a:lvl1pPr>
          </a:lstStyle>
          <a:p>
            <a:r>
              <a:rPr lang="en-US" sz="3200" dirty="0"/>
              <a:t>Market Hong Kong Leadership School 2014</a:t>
            </a:r>
          </a:p>
          <a:p>
            <a:r>
              <a:rPr lang="zh-TW" altLang="en-US" sz="3200" dirty="0"/>
              <a:t>美安香港領袖訓</a:t>
            </a:r>
            <a:r>
              <a:rPr lang="zh-TW" altLang="en-US" sz="3200" dirty="0" smtClean="0"/>
              <a:t>練會議</a:t>
            </a:r>
            <a:r>
              <a:rPr lang="en-US" altLang="zh-TW" sz="3200" dirty="0" smtClean="0"/>
              <a:t>2014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133600"/>
            <a:ext cx="1850106" cy="2569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ous-titre 2"/>
          <p:cNvSpPr txBox="1">
            <a:spLocks/>
          </p:cNvSpPr>
          <p:nvPr/>
        </p:nvSpPr>
        <p:spPr bwMode="auto">
          <a:xfrm>
            <a:off x="4038600" y="3048000"/>
            <a:ext cx="449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</a:pPr>
            <a:r>
              <a:rPr lang="en-US" altLang="zh-TW" sz="40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Motives Creative Consultant</a:t>
            </a:r>
          </a:p>
          <a:p>
            <a:pPr marL="342900" indent="-342900">
              <a:spcBef>
                <a:spcPts val="600"/>
              </a:spcBef>
            </a:pPr>
            <a:r>
              <a:rPr lang="zh-TW" altLang="en-US" sz="40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iti SC Light"/>
                <a:ea typeface="Heiti SC Light"/>
                <a:cs typeface="Heiti SC Light"/>
              </a:rPr>
              <a:t>美安集團</a:t>
            </a:r>
            <a:endParaRPr lang="en-US" altLang="zh-TW" sz="4000" kern="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808080"/>
                </a:outerShdw>
              </a:effectLst>
              <a:latin typeface="Heiti SC Light"/>
              <a:ea typeface="Heiti SC Light"/>
              <a:cs typeface="Heiti SC Light"/>
            </a:endParaRPr>
          </a:p>
          <a:p>
            <a:pPr marL="342900" indent="-342900">
              <a:spcBef>
                <a:spcPts val="600"/>
              </a:spcBef>
            </a:pPr>
            <a:r>
              <a:rPr lang="en-US" altLang="zh-TW" sz="40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Motives</a:t>
            </a:r>
            <a:r>
              <a:rPr lang="zh-TW" altLang="en-US" sz="40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iti SC Light"/>
                <a:ea typeface="Heiti SC Light"/>
                <a:cs typeface="Heiti SC Light"/>
              </a:rPr>
              <a:t>創作顧問</a:t>
            </a:r>
            <a:endParaRPr lang="ca-ES" altLang="zh-TW" sz="4000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808080"/>
                </a:outerShdw>
              </a:effectLst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86200" y="1981200"/>
            <a:ext cx="487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0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Arial Black" panose="020B0A04020102020204" pitchFamily="34" charset="0"/>
                <a:ea typeface="新細明體" charset="-120"/>
                <a:cs typeface="Arial" charset="0"/>
              </a:rPr>
              <a:t>Maria </a:t>
            </a:r>
            <a:r>
              <a:rPr lang="en-US" sz="5000" b="1" kern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Arial Black" panose="020B0A04020102020204" pitchFamily="34" charset="0"/>
                <a:ea typeface="新細明體" charset="-120"/>
                <a:cs typeface="Arial" charset="0"/>
              </a:rPr>
              <a:t>Checa</a:t>
            </a:r>
            <a:endParaRPr lang="en-US" sz="5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  <a:latin typeface="Arial Black" panose="020B0A04020102020204" pitchFamily="34" charset="0"/>
              <a:ea typeface="新細明體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ivesRainbowBackground_LAR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267219"/>
            <a:ext cx="6793992" cy="1954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1" y="1828801"/>
            <a:ext cx="6791496" cy="137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tivesRainbowBackground_LAR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862140" cy="533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8438"/>
            <a:ext cx="4419600" cy="32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"/>
          <a:stretch/>
        </p:blipFill>
        <p:spPr bwMode="auto">
          <a:xfrm>
            <a:off x="4635837" y="3458635"/>
            <a:ext cx="4355763" cy="324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64095"/>
            <a:ext cx="4419600" cy="324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6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ivesRainbowBackground_LAR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267219"/>
            <a:ext cx="6793992" cy="1954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1" y="1828801"/>
            <a:ext cx="6791496" cy="137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markethongkong</dc:creator>
  <cp:lastModifiedBy>Monie Chan</cp:lastModifiedBy>
  <cp:revision>2</cp:revision>
  <dcterms:created xsi:type="dcterms:W3CDTF">2014-11-18T02:01:25Z</dcterms:created>
  <dcterms:modified xsi:type="dcterms:W3CDTF">2014-12-10T05:50:37Z</dcterms:modified>
</cp:coreProperties>
</file>